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3004800" cy="9753600"/>
  <p:notesSz cx="6858000" cy="9144000"/>
  <p:defaultTextStyle>
    <a:lvl1pPr algn="ctr" defTabSz="584200">
      <a:defRPr sz="3600"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latin typeface="+mn-lt"/>
        <a:ea typeface="+mn-ea"/>
        <a:cs typeface="+mn-cs"/>
        <a:sym typeface="Helvetica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42" name="Shape 4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1pPr>
    <a:lvl2pPr indent="228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2pPr>
    <a:lvl3pPr indent="457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3pPr>
    <a:lvl4pPr indent="685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4pPr>
    <a:lvl5pPr indent="9144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5pPr>
    <a:lvl6pPr indent="11430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6pPr>
    <a:lvl7pPr indent="1371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7pPr>
    <a:lvl8pPr indent="1600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8pPr>
    <a:lvl9pPr indent="1828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6" name="Shape 6"/>
          <p:cNvSpPr/>
          <p:nvPr>
            <p:ph type="body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  <a:endParaRPr sz="3200"/>
          </a:p>
          <a:p>
            <a:pPr lvl="1">
              <a:defRPr sz="1800"/>
            </a:pPr>
            <a:r>
              <a:rPr sz="3200"/>
              <a:t>Body Level Two</a:t>
            </a:r>
            <a:endParaRPr sz="3200"/>
          </a:p>
          <a:p>
            <a:pPr lvl="2">
              <a:defRPr sz="1800"/>
            </a:pPr>
            <a:r>
              <a:rPr sz="3200"/>
              <a:t>Body Level Three</a:t>
            </a:r>
            <a:endParaRPr sz="3200"/>
          </a:p>
          <a:p>
            <a:pPr lvl="3">
              <a:defRPr sz="1800"/>
            </a:pPr>
            <a:r>
              <a:rPr sz="3200"/>
              <a:t>Body Level Four</a:t>
            </a:r>
            <a:endParaRPr sz="3200"/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9" name="Shape 9"/>
          <p:cNvSpPr/>
          <p:nvPr>
            <p:ph type="body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  <a:endParaRPr sz="3200"/>
          </a:p>
          <a:p>
            <a:pPr lvl="1">
              <a:defRPr sz="1800"/>
            </a:pPr>
            <a:r>
              <a:rPr sz="3200"/>
              <a:t>Body Level Two</a:t>
            </a:r>
            <a:endParaRPr sz="3200"/>
          </a:p>
          <a:p>
            <a:pPr lvl="2">
              <a:defRPr sz="1800"/>
            </a:pPr>
            <a:r>
              <a:rPr sz="3200"/>
              <a:t>Body Level Three</a:t>
            </a:r>
            <a:endParaRPr sz="3200"/>
          </a:p>
          <a:p>
            <a:pPr lvl="3">
              <a:defRPr sz="1800"/>
            </a:pPr>
            <a:r>
              <a:rPr sz="3200"/>
              <a:t>Body Level Four</a:t>
            </a:r>
            <a:endParaRPr sz="3200"/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>
              <a:defRPr sz="1800"/>
            </a:pPr>
            <a:r>
              <a:rPr sz="6000"/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  <a:endParaRPr sz="3200"/>
          </a:p>
          <a:p>
            <a:pPr lvl="1">
              <a:defRPr sz="1800"/>
            </a:pPr>
            <a:r>
              <a:rPr sz="3200"/>
              <a:t>Body Level Two</a:t>
            </a:r>
            <a:endParaRPr sz="3200"/>
          </a:p>
          <a:p>
            <a:pPr lvl="2">
              <a:defRPr sz="1800"/>
            </a:pPr>
            <a:r>
              <a:rPr sz="3200"/>
              <a:t>Body Level Three</a:t>
            </a:r>
            <a:endParaRPr sz="3200"/>
          </a:p>
          <a:p>
            <a:pPr lvl="3">
              <a:defRPr sz="1800"/>
            </a:pPr>
            <a:r>
              <a:rPr sz="3200"/>
              <a:t>Body Level Four</a:t>
            </a:r>
            <a:endParaRPr sz="3200"/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19" name="Shape 1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/>
              <a:t>Body Level One</a:t>
            </a:r>
            <a:endParaRPr sz="3600"/>
          </a:p>
          <a:p>
            <a:pPr lvl="1">
              <a:defRPr sz="1800"/>
            </a:pPr>
            <a:r>
              <a:rPr sz="3600"/>
              <a:t>Body Level Two</a:t>
            </a:r>
            <a:endParaRPr sz="3600"/>
          </a:p>
          <a:p>
            <a:pPr lvl="2">
              <a:defRPr sz="1800"/>
            </a:pPr>
            <a:r>
              <a:rPr sz="3600"/>
              <a:t>Body Level Three</a:t>
            </a:r>
            <a:endParaRPr sz="3600"/>
          </a:p>
          <a:p>
            <a:pPr lvl="3">
              <a:defRPr sz="1800"/>
            </a:pPr>
            <a:r>
              <a:rPr sz="3600"/>
              <a:t>Body Level Four</a:t>
            </a:r>
            <a:endParaRPr sz="3600"/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22" name="Shape 22"/>
          <p:cNvSpPr/>
          <p:nvPr>
            <p:ph type="body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pPr lvl="0">
              <a:defRPr sz="1800"/>
            </a:pPr>
            <a:r>
              <a:rPr sz="2800"/>
              <a:t>Body Level One</a:t>
            </a:r>
            <a:endParaRPr sz="2800"/>
          </a:p>
          <a:p>
            <a:pPr lvl="1">
              <a:defRPr sz="1800"/>
            </a:pPr>
            <a:r>
              <a:rPr sz="2800"/>
              <a:t>Body Level Two</a:t>
            </a:r>
            <a:endParaRPr sz="2800"/>
          </a:p>
          <a:p>
            <a:pPr lvl="2">
              <a:defRPr sz="1800"/>
            </a:pPr>
            <a:r>
              <a:rPr sz="2800"/>
              <a:t>Body Level Three</a:t>
            </a:r>
            <a:endParaRPr sz="2800"/>
          </a:p>
          <a:p>
            <a:pPr lvl="3">
              <a:defRPr sz="1800"/>
            </a:pPr>
            <a:r>
              <a:rPr sz="2800"/>
              <a:t>Body Level Four</a:t>
            </a:r>
            <a:endParaRPr sz="2800"/>
          </a:p>
          <a:p>
            <a:pPr lvl="4">
              <a:defRPr sz="1800"/>
            </a:pPr>
            <a:r>
              <a:rPr sz="28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/>
              <a:t>Body Level One</a:t>
            </a:r>
            <a:endParaRPr sz="3600"/>
          </a:p>
          <a:p>
            <a:pPr lvl="1">
              <a:defRPr sz="1800"/>
            </a:pPr>
            <a:r>
              <a:rPr sz="3600"/>
              <a:t>Body Level Two</a:t>
            </a:r>
            <a:endParaRPr sz="3600"/>
          </a:p>
          <a:p>
            <a:pPr lvl="2">
              <a:defRPr sz="1800"/>
            </a:pPr>
            <a:r>
              <a:rPr sz="3600"/>
              <a:t>Body Level Three</a:t>
            </a:r>
            <a:endParaRPr sz="3600"/>
          </a:p>
          <a:p>
            <a:pPr lvl="3">
              <a:defRPr sz="1800"/>
            </a:pPr>
            <a:r>
              <a:rPr sz="3600"/>
              <a:t>Body Level Four</a:t>
            </a:r>
            <a:endParaRPr sz="3600"/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/>
          <p:nvPr>
            <p:ph type="title"/>
          </p:nvPr>
        </p:nvSpPr>
        <p:spPr>
          <a:xfrm>
            <a:off x="1270000" y="2971800"/>
            <a:ext cx="10464800" cy="381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84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8400">
                <a:solidFill>
                  <a:srgbClr val="FFFFFF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>
            <p:ph type="title"/>
          </p:nvPr>
        </p:nvSpPr>
        <p:spPr>
          <a:xfrm>
            <a:off x="1270000" y="3136900"/>
            <a:ext cx="10464800" cy="34671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7200">
                <a:solidFill>
                  <a:srgbClr val="3E231A"/>
                </a:solidFill>
                <a:latin typeface="Papyrus"/>
                <a:ea typeface="Papyrus"/>
                <a:cs typeface="Papyrus"/>
                <a:sym typeface="Papyru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3E231A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/>
          <p:nvPr>
            <p:ph type="title"/>
          </p:nvPr>
        </p:nvSpPr>
        <p:spPr>
          <a:xfrm>
            <a:off x="1270000" y="635000"/>
            <a:ext cx="10464800" cy="2108200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7200">
                <a:solidFill>
                  <a:srgbClr val="3E231A"/>
                </a:solidFill>
                <a:latin typeface="Papyrus"/>
                <a:ea typeface="Papyrus"/>
                <a:cs typeface="Papyrus"/>
                <a:sym typeface="Papyru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3E231A"/>
                </a:solidFill>
              </a:rPr>
              <a:t>Title Text</a:t>
            </a:r>
          </a:p>
        </p:txBody>
      </p:sp>
      <p:sp>
        <p:nvSpPr>
          <p:cNvPr id="35" name="Shape 35"/>
          <p:cNvSpPr/>
          <p:nvPr>
            <p:ph type="body" idx="1"/>
          </p:nvPr>
        </p:nvSpPr>
        <p:spPr>
          <a:xfrm>
            <a:off x="1270000" y="2819400"/>
            <a:ext cx="10464800" cy="5842000"/>
          </a:xfrm>
          <a:prstGeom prst="rect">
            <a:avLst/>
          </a:prstGeom>
        </p:spPr>
        <p:txBody>
          <a:bodyPr>
            <a:noAutofit/>
          </a:bodyPr>
          <a:lstStyle>
            <a:lvl1pPr marL="863600" indent="-558800">
              <a:spcBef>
                <a:spcPts val="1200"/>
              </a:spcBef>
              <a:buSzPct val="30000"/>
              <a:buBlip>
                <a:blip r:embed="rId3"/>
              </a:buBlip>
              <a:defRPr sz="4200">
                <a:solidFill>
                  <a:srgbClr val="3E231A"/>
                </a:solidFill>
                <a:latin typeface="Papyrus"/>
                <a:ea typeface="Papyrus"/>
                <a:cs typeface="Papyrus"/>
                <a:sym typeface="Papyrus"/>
              </a:defRPr>
            </a:lvl1pPr>
            <a:lvl2pPr marL="1562100" indent="-558800">
              <a:spcBef>
                <a:spcPts val="1200"/>
              </a:spcBef>
              <a:buSzPct val="30000"/>
              <a:buBlip>
                <a:blip r:embed="rId3"/>
              </a:buBlip>
              <a:defRPr sz="4200">
                <a:solidFill>
                  <a:srgbClr val="3E231A"/>
                </a:solidFill>
                <a:latin typeface="Papyrus"/>
                <a:ea typeface="Papyrus"/>
                <a:cs typeface="Papyrus"/>
                <a:sym typeface="Papyrus"/>
              </a:defRPr>
            </a:lvl2pPr>
            <a:lvl3pPr marL="2273300" indent="-558800">
              <a:spcBef>
                <a:spcPts val="1200"/>
              </a:spcBef>
              <a:buSzPct val="30000"/>
              <a:buBlip>
                <a:blip r:embed="rId3"/>
              </a:buBlip>
              <a:defRPr sz="4200">
                <a:solidFill>
                  <a:srgbClr val="3E231A"/>
                </a:solidFill>
                <a:latin typeface="Papyrus"/>
                <a:ea typeface="Papyrus"/>
                <a:cs typeface="Papyrus"/>
                <a:sym typeface="Papyrus"/>
              </a:defRPr>
            </a:lvl3pPr>
            <a:lvl4pPr marL="2984500" indent="-558800">
              <a:spcBef>
                <a:spcPts val="1200"/>
              </a:spcBef>
              <a:buSzPct val="30000"/>
              <a:buBlip>
                <a:blip r:embed="rId3"/>
              </a:buBlip>
              <a:defRPr sz="4200">
                <a:solidFill>
                  <a:srgbClr val="3E231A"/>
                </a:solidFill>
                <a:latin typeface="Papyrus"/>
                <a:ea typeface="Papyrus"/>
                <a:cs typeface="Papyrus"/>
                <a:sym typeface="Papyrus"/>
              </a:defRPr>
            </a:lvl4pPr>
            <a:lvl5pPr marL="3708400" indent="-558800">
              <a:spcBef>
                <a:spcPts val="1200"/>
              </a:spcBef>
              <a:buSzPct val="30000"/>
              <a:buBlip>
                <a:blip r:embed="rId3"/>
              </a:buBlip>
              <a:defRPr sz="4200">
                <a:solidFill>
                  <a:srgbClr val="3E231A"/>
                </a:solidFill>
                <a:latin typeface="Papyrus"/>
                <a:ea typeface="Papyrus"/>
                <a:cs typeface="Papyrus"/>
                <a:sym typeface="Papyrus"/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3E231A"/>
                </a:solidFill>
              </a:rPr>
              <a:t>Body Level One</a:t>
            </a:r>
            <a:endParaRPr sz="4200">
              <a:solidFill>
                <a:srgbClr val="3E231A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3E231A"/>
                </a:solidFill>
              </a:rPr>
              <a:t>Body Level Two</a:t>
            </a:r>
            <a:endParaRPr sz="4200">
              <a:solidFill>
                <a:srgbClr val="3E231A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3E231A"/>
                </a:solidFill>
              </a:rPr>
              <a:t>Body Level Three</a:t>
            </a:r>
            <a:endParaRPr sz="4200">
              <a:solidFill>
                <a:srgbClr val="3E231A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3E231A"/>
                </a:solidFill>
              </a:rPr>
              <a:t>Body Level Four</a:t>
            </a:r>
            <a:endParaRPr sz="4200">
              <a:solidFill>
                <a:srgbClr val="3E231A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3E231A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/>
          <p:nvPr>
            <p:ph type="title"/>
          </p:nvPr>
        </p:nvSpPr>
        <p:spPr>
          <a:xfrm>
            <a:off x="1270000" y="7315200"/>
            <a:ext cx="10464800" cy="18796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7200">
                <a:solidFill>
                  <a:srgbClr val="3E231A"/>
                </a:solidFill>
                <a:latin typeface="Papyrus"/>
                <a:ea typeface="Papyrus"/>
                <a:cs typeface="Papyrus"/>
                <a:sym typeface="Papyru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3E231A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/>
          <p:nvPr>
            <p:ph type="title"/>
          </p:nvPr>
        </p:nvSpPr>
        <p:spPr>
          <a:xfrm>
            <a:off x="1270000" y="635000"/>
            <a:ext cx="10464800" cy="2108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7200">
                <a:solidFill>
                  <a:srgbClr val="3E231A"/>
                </a:solidFill>
                <a:latin typeface="Papyrus"/>
                <a:ea typeface="Papyrus"/>
                <a:cs typeface="Papyrus"/>
                <a:sym typeface="Papyru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3E231A"/>
                </a:solidFill>
              </a:rPr>
              <a:t>Title Text</a:t>
            </a:r>
          </a:p>
        </p:txBody>
      </p:sp>
      <p:sp>
        <p:nvSpPr>
          <p:cNvPr id="40" name="Shape 40"/>
          <p:cNvSpPr/>
          <p:nvPr>
            <p:ph type="body" idx="1"/>
          </p:nvPr>
        </p:nvSpPr>
        <p:spPr>
          <a:xfrm>
            <a:off x="1270000" y="2819400"/>
            <a:ext cx="4953000" cy="5842000"/>
          </a:xfrm>
          <a:prstGeom prst="rect">
            <a:avLst/>
          </a:prstGeom>
        </p:spPr>
        <p:txBody>
          <a:bodyPr>
            <a:noAutofit/>
          </a:bodyPr>
          <a:lstStyle>
            <a:lvl1pPr marL="673100" indent="-393700">
              <a:spcBef>
                <a:spcPts val="2800"/>
              </a:spcBef>
              <a:buSzPct val="30000"/>
              <a:buFont typeface="Gill Sans"/>
              <a:buBlip>
                <a:blip r:embed="rId3"/>
              </a:buBlip>
              <a:defRPr sz="3200">
                <a:solidFill>
                  <a:srgbClr val="3E231A"/>
                </a:solidFill>
                <a:latin typeface="Papyrus"/>
                <a:ea typeface="Papyrus"/>
                <a:cs typeface="Papyrus"/>
                <a:sym typeface="Papyrus"/>
              </a:defRPr>
            </a:lvl1pPr>
            <a:lvl2pPr marL="1193800" indent="-393700">
              <a:spcBef>
                <a:spcPts val="2800"/>
              </a:spcBef>
              <a:buSzPct val="30000"/>
              <a:buFont typeface="Gill Sans"/>
              <a:buBlip>
                <a:blip r:embed="rId3"/>
              </a:buBlip>
              <a:defRPr sz="3200">
                <a:solidFill>
                  <a:srgbClr val="3E231A"/>
                </a:solidFill>
                <a:latin typeface="Papyrus"/>
                <a:ea typeface="Papyrus"/>
                <a:cs typeface="Papyrus"/>
                <a:sym typeface="Papyrus"/>
              </a:defRPr>
            </a:lvl2pPr>
            <a:lvl3pPr marL="1651000" indent="-393700">
              <a:spcBef>
                <a:spcPts val="2800"/>
              </a:spcBef>
              <a:buSzPct val="30000"/>
              <a:buFont typeface="Gill Sans"/>
              <a:buBlip>
                <a:blip r:embed="rId3"/>
              </a:buBlip>
              <a:defRPr sz="3200">
                <a:solidFill>
                  <a:srgbClr val="3E231A"/>
                </a:solidFill>
                <a:latin typeface="Papyrus"/>
                <a:ea typeface="Papyrus"/>
                <a:cs typeface="Papyrus"/>
                <a:sym typeface="Papyrus"/>
              </a:defRPr>
            </a:lvl3pPr>
            <a:lvl4pPr marL="2171700" indent="-393700">
              <a:spcBef>
                <a:spcPts val="2800"/>
              </a:spcBef>
              <a:buSzPct val="30000"/>
              <a:buFont typeface="Gill Sans"/>
              <a:buBlip>
                <a:blip r:embed="rId3"/>
              </a:buBlip>
              <a:defRPr sz="3200">
                <a:solidFill>
                  <a:srgbClr val="3E231A"/>
                </a:solidFill>
                <a:latin typeface="Papyrus"/>
                <a:ea typeface="Papyrus"/>
                <a:cs typeface="Papyrus"/>
                <a:sym typeface="Papyrus"/>
              </a:defRPr>
            </a:lvl4pPr>
            <a:lvl5pPr marL="2692400" indent="-393700">
              <a:spcBef>
                <a:spcPts val="2800"/>
              </a:spcBef>
              <a:buSzPct val="30000"/>
              <a:buFont typeface="Gill Sans"/>
              <a:buBlip>
                <a:blip r:embed="rId3"/>
              </a:buBlip>
              <a:defRPr sz="3200">
                <a:solidFill>
                  <a:srgbClr val="3E231A"/>
                </a:solidFill>
                <a:latin typeface="Papyrus"/>
                <a:ea typeface="Papyrus"/>
                <a:cs typeface="Papyrus"/>
                <a:sym typeface="Papyrus"/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3E231A"/>
                </a:solidFill>
              </a:rPr>
              <a:t>Body Level One</a:t>
            </a:r>
            <a:endParaRPr sz="3200">
              <a:solidFill>
                <a:srgbClr val="3E231A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3E231A"/>
                </a:solidFill>
              </a:rPr>
              <a:t>Body Level Two</a:t>
            </a:r>
            <a:endParaRPr sz="3200">
              <a:solidFill>
                <a:srgbClr val="3E231A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3E231A"/>
                </a:solidFill>
              </a:rPr>
              <a:t>Body Level Three</a:t>
            </a:r>
            <a:endParaRPr sz="3200">
              <a:solidFill>
                <a:srgbClr val="3E231A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3E231A"/>
                </a:solidFill>
              </a:rPr>
              <a:t>Body Level Four</a:t>
            </a:r>
            <a:endParaRPr sz="3200">
              <a:solidFill>
                <a:srgbClr val="3E231A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3E231A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/>
            </a:pPr>
            <a:r>
              <a:rPr sz="3600"/>
              <a:t>Body Level One</a:t>
            </a:r>
            <a:endParaRPr sz="3600"/>
          </a:p>
          <a:p>
            <a:pPr lvl="1">
              <a:defRPr sz="1800"/>
            </a:pPr>
            <a:r>
              <a:rPr sz="3600"/>
              <a:t>Body Level Two</a:t>
            </a:r>
            <a:endParaRPr sz="3600"/>
          </a:p>
          <a:p>
            <a:pPr lvl="2">
              <a:defRPr sz="1800"/>
            </a:pPr>
            <a:r>
              <a:rPr sz="3600"/>
              <a:t>Body Level Three</a:t>
            </a:r>
            <a:endParaRPr sz="3600"/>
          </a:p>
          <a:p>
            <a:pPr lvl="3">
              <a:defRPr sz="1800"/>
            </a:pPr>
            <a:r>
              <a:rPr sz="3600"/>
              <a:t>Body Level Four</a:t>
            </a:r>
            <a:endParaRPr sz="3600"/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</p:sldLayoutIdLst>
  <p:transition spd="med" advClick="1"/>
  <p:txStyles>
    <p:titleStyle>
      <a:lvl1pPr algn="ctr" defTabSz="584200">
        <a:defRPr sz="8000">
          <a:latin typeface="+mn-lt"/>
          <a:ea typeface="+mn-ea"/>
          <a:cs typeface="+mn-cs"/>
          <a:sym typeface="Helvetica Light"/>
        </a:defRPr>
      </a:lvl1pPr>
      <a:lvl2pPr indent="228600" algn="ctr" defTabSz="584200">
        <a:defRPr sz="8000">
          <a:latin typeface="+mn-lt"/>
          <a:ea typeface="+mn-ea"/>
          <a:cs typeface="+mn-cs"/>
          <a:sym typeface="Helvetica Light"/>
        </a:defRPr>
      </a:lvl2pPr>
      <a:lvl3pPr indent="457200" algn="ctr" defTabSz="584200">
        <a:defRPr sz="8000">
          <a:latin typeface="+mn-lt"/>
          <a:ea typeface="+mn-ea"/>
          <a:cs typeface="+mn-cs"/>
          <a:sym typeface="Helvetica Light"/>
        </a:defRPr>
      </a:lvl3pPr>
      <a:lvl4pPr indent="685800" algn="ctr" defTabSz="584200">
        <a:defRPr sz="8000">
          <a:latin typeface="+mn-lt"/>
          <a:ea typeface="+mn-ea"/>
          <a:cs typeface="+mn-cs"/>
          <a:sym typeface="Helvetica Light"/>
        </a:defRPr>
      </a:lvl4pPr>
      <a:lvl5pPr indent="914400" algn="ctr" defTabSz="584200">
        <a:defRPr sz="8000">
          <a:latin typeface="+mn-lt"/>
          <a:ea typeface="+mn-ea"/>
          <a:cs typeface="+mn-cs"/>
          <a:sym typeface="Helvetica Light"/>
        </a:defRPr>
      </a:lvl5pPr>
      <a:lvl6pPr indent="1143000" algn="ctr" defTabSz="584200">
        <a:defRPr sz="8000">
          <a:latin typeface="+mn-lt"/>
          <a:ea typeface="+mn-ea"/>
          <a:cs typeface="+mn-cs"/>
          <a:sym typeface="Helvetica Light"/>
        </a:defRPr>
      </a:lvl6pPr>
      <a:lvl7pPr indent="1371600" algn="ctr" defTabSz="584200">
        <a:defRPr sz="8000">
          <a:latin typeface="+mn-lt"/>
          <a:ea typeface="+mn-ea"/>
          <a:cs typeface="+mn-cs"/>
          <a:sym typeface="Helvetica Light"/>
        </a:defRPr>
      </a:lvl7pPr>
      <a:lvl8pPr indent="1600200" algn="ctr" defTabSz="584200">
        <a:defRPr sz="8000">
          <a:latin typeface="+mn-lt"/>
          <a:ea typeface="+mn-ea"/>
          <a:cs typeface="+mn-cs"/>
          <a:sym typeface="Helvetica Light"/>
        </a:defRPr>
      </a:lvl8pPr>
      <a:lvl9pPr indent="1828800" algn="ctr" defTabSz="584200">
        <a:defRPr sz="8000">
          <a:latin typeface="+mn-lt"/>
          <a:ea typeface="+mn-ea"/>
          <a:cs typeface="+mn-cs"/>
          <a:sym typeface="Helvetica Light"/>
        </a:defRPr>
      </a:lvl9pPr>
    </p:titleStyle>
    <p:bodyStyle>
      <a:lvl1pPr marL="444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1pPr>
      <a:lvl2pPr marL="889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2pPr>
      <a:lvl3pPr marL="1333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3pPr>
      <a:lvl4pPr marL="1778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4pPr>
      <a:lvl5pPr marL="2222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5pPr>
      <a:lvl6pPr marL="2667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6pPr>
      <a:lvl7pPr marL="3111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7pPr>
      <a:lvl8pPr marL="3556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8pPr>
      <a:lvl9pPr marL="4000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.pn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.pn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4.pn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.pn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5.png"/><Relationship Id="rId3" Type="http://schemas.openxmlformats.org/officeDocument/2006/relationships/image" Target="../media/image3.pn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3.png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3.png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144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4400">
                <a:solidFill>
                  <a:srgbClr val="3E231A"/>
                </a:solidFill>
              </a:rPr>
              <a:t>Sustaining</a:t>
            </a:r>
          </a:p>
        </p:txBody>
      </p:sp>
    </p:spTree>
  </p:cSld>
  <p:clrMapOvr>
    <a:masterClrMapping/>
  </p:clrMapOvr>
  <p:transition spd="med" advClick="1">
    <p:dissolv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>
              <a:defRPr sz="48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800">
                <a:solidFill>
                  <a:srgbClr val="3E231A"/>
                </a:solidFill>
              </a:rPr>
              <a:t>Characteristics of Sustainable Development</a:t>
            </a:r>
          </a:p>
        </p:txBody>
      </p:sp>
      <p:sp>
        <p:nvSpPr>
          <p:cNvPr id="48" name="Shape 48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marL="650723" indent="-345923"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3E231A"/>
                </a:solidFill>
              </a:rPr>
              <a:t>create and enhance spaces which work well and look good</a:t>
            </a:r>
            <a:endParaRPr sz="2600">
              <a:solidFill>
                <a:srgbClr val="3E231A"/>
              </a:solidFill>
            </a:endParaRPr>
          </a:p>
          <a:p>
            <a:pPr lvl="0" marL="650723" indent="-345923"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3E231A"/>
                </a:solidFill>
              </a:rPr>
              <a:t>value and protect diversity, local distinctiveness and cultural identity</a:t>
            </a:r>
            <a:endParaRPr sz="2600">
              <a:solidFill>
                <a:srgbClr val="3E231A"/>
              </a:solidFill>
            </a:endParaRPr>
          </a:p>
          <a:p>
            <a:pPr lvl="0" marL="650723" indent="-345923"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3E231A"/>
                </a:solidFill>
              </a:rPr>
              <a:t>ensure access to good food, water, housing and fuel at a reasonable cost</a:t>
            </a:r>
            <a:endParaRPr sz="2600">
              <a:solidFill>
                <a:srgbClr val="3E231A"/>
              </a:solidFill>
            </a:endParaRPr>
          </a:p>
          <a:p>
            <a:pPr lvl="0" marL="650723" indent="-345923"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3E231A"/>
                </a:solidFill>
              </a:rPr>
              <a:t>maximize everyone's access to the skills and knowledge needed to play a full part in society</a:t>
            </a:r>
            <a:endParaRPr sz="2600">
              <a:solidFill>
                <a:srgbClr val="3E231A"/>
              </a:solidFill>
            </a:endParaRPr>
          </a:p>
          <a:p>
            <a:pPr lvl="0" marL="650723" indent="-345923"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3E231A"/>
                </a:solidFill>
              </a:rPr>
              <a:t>empower all sections of the community to participate in decision-making</a:t>
            </a:r>
            <a:br>
              <a:rPr sz="2600">
                <a:solidFill>
                  <a:srgbClr val="3E231A"/>
                </a:solidFill>
              </a:rPr>
            </a:br>
          </a:p>
        </p:txBody>
      </p:sp>
    </p:spTree>
  </p:cSld>
  <p:clrMapOvr>
    <a:masterClrMapping/>
  </p:clrMapOvr>
  <p:transition spd="med" advClick="1">
    <p:dissolve/>
  </p:transition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500"/>
                                        <p:tgtEl>
                                          <p:spTgt spid="4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0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5" dur="500"/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0" dur="500"/>
                                        <p:tgtEl>
                                          <p:spTgt spid="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5" dur="500"/>
                                        <p:tgtEl>
                                          <p:spTgt spid="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0" dur="500"/>
                                        <p:tgtEl>
                                          <p:spTgt spid="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48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64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400">
                <a:solidFill>
                  <a:srgbClr val="3E231A"/>
                </a:solidFill>
              </a:rPr>
              <a:t>Two Things Sustain a Team</a:t>
            </a:r>
          </a:p>
        </p:txBody>
      </p:sp>
      <p:sp>
        <p:nvSpPr>
          <p:cNvPr id="51" name="Shape 5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3E231A"/>
                </a:solidFill>
              </a:rPr>
              <a:t>The Team Members remain true to the Covenant they’ve signed</a:t>
            </a:r>
            <a:endParaRPr sz="4200">
              <a:solidFill>
                <a:srgbClr val="3E231A"/>
              </a:solidFill>
            </a:endParaRPr>
          </a:p>
          <a:p>
            <a:pPr lvl="0"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3E231A"/>
                </a:solidFill>
              </a:rPr>
              <a:t>The Team Leader makes sure the following characteristics take place . . .</a:t>
            </a:r>
          </a:p>
        </p:txBody>
      </p:sp>
    </p:spTree>
  </p:cSld>
  <p:clrMapOvr>
    <a:masterClrMapping/>
  </p:clrMapOvr>
  <p:transition spd="med" advClick="1">
    <p:dissolve/>
  </p:transition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5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0" dur="10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5" dur="1000"/>
                                        <p:tgtEl>
                                          <p:spTgt spid="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51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657600" y="4121150"/>
            <a:ext cx="5702300" cy="4343400"/>
          </a:xfrm>
          <a:prstGeom prst="rect">
            <a:avLst/>
          </a:prstGeom>
        </p:spPr>
      </p:pic>
      <p:sp>
        <p:nvSpPr>
          <p:cNvPr id="54" name="Shape 54"/>
          <p:cNvSpPr/>
          <p:nvPr>
            <p:ph type="title"/>
          </p:nvPr>
        </p:nvSpPr>
        <p:spPr>
          <a:xfrm>
            <a:off x="1270000" y="1435100"/>
            <a:ext cx="10464800" cy="18796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3E231A"/>
                </a:solidFill>
              </a:rPr>
              <a:t>The 59-Minute Rule</a:t>
            </a:r>
          </a:p>
        </p:txBody>
      </p:sp>
    </p:spTree>
  </p:cSld>
  <p:clrMapOvr>
    <a:masterClrMapping/>
  </p:clrMapOvr>
  <p:transition spd="med" advClick="1">
    <p:dissolv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>
            <p:ph type="title"/>
          </p:nvPr>
        </p:nvSpPr>
        <p:spPr>
          <a:xfrm>
            <a:off x="1384300" y="800100"/>
            <a:ext cx="10464800" cy="2108200"/>
          </a:xfrm>
          <a:prstGeom prst="rect">
            <a:avLst/>
          </a:prstGeom>
        </p:spPr>
        <p:txBody>
          <a:bodyPr/>
          <a:lstStyle>
            <a:lvl1pPr>
              <a:defRPr sz="7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3E231A"/>
                </a:solidFill>
              </a:rPr>
              <a:t>Effective Communication</a:t>
            </a:r>
          </a:p>
        </p:txBody>
      </p:sp>
      <p:sp>
        <p:nvSpPr>
          <p:cNvPr id="57" name="Shape 5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3E231A"/>
                </a:solidFill>
              </a:rPr>
              <a:t>All team members are a part of the process</a:t>
            </a:r>
            <a:endParaRPr sz="4200">
              <a:solidFill>
                <a:srgbClr val="3E231A"/>
              </a:solidFill>
            </a:endParaRPr>
          </a:p>
          <a:p>
            <a:pPr lvl="0"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3E231A"/>
                </a:solidFill>
              </a:rPr>
              <a:t>Sharing data/information relevant to the Friend’s needs</a:t>
            </a:r>
            <a:endParaRPr sz="4200">
              <a:solidFill>
                <a:srgbClr val="3E231A"/>
              </a:solidFill>
            </a:endParaRPr>
          </a:p>
          <a:p>
            <a:pPr lvl="0"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3E231A"/>
                </a:solidFill>
              </a:rPr>
              <a:t>Team members get to know one another</a:t>
            </a:r>
            <a:endParaRPr sz="4200">
              <a:solidFill>
                <a:srgbClr val="3E231A"/>
              </a:solidFill>
            </a:endParaRPr>
          </a:p>
          <a:p>
            <a:pPr lvl="0"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3E231A"/>
                </a:solidFill>
              </a:rPr>
              <a:t>Reviewing schedules</a:t>
            </a:r>
          </a:p>
        </p:txBody>
      </p:sp>
    </p:spTree>
  </p:cSld>
  <p:clrMapOvr>
    <a:masterClrMapping/>
  </p:clrMapOvr>
  <p:transition spd="med" advClick="1">
    <p:dissolve/>
  </p:transition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5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0" dur="10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5" dur="1000"/>
                                        <p:tgtEl>
                                          <p:spTgt spid="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0" dur="1000"/>
                                        <p:tgtEl>
                                          <p:spTgt spid="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5" dur="1000"/>
                                        <p:tgtEl>
                                          <p:spTgt spid="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57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921500" y="2921000"/>
            <a:ext cx="4330700" cy="5638800"/>
          </a:xfrm>
          <a:prstGeom prst="rect">
            <a:avLst/>
          </a:prstGeom>
        </p:spPr>
      </p:pic>
      <p:sp>
        <p:nvSpPr>
          <p:cNvPr id="60" name="Shape 6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62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200">
                <a:solidFill>
                  <a:srgbClr val="3E231A"/>
                </a:solidFill>
              </a:rPr>
              <a:t>Every Team Member Involved</a:t>
            </a:r>
          </a:p>
        </p:txBody>
      </p:sp>
      <p:sp>
        <p:nvSpPr>
          <p:cNvPr id="61" name="Shape 6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buBlip>
                <a:blip r:embed="rId3"/>
              </a:buBlip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3E231A"/>
                </a:solidFill>
              </a:rPr>
              <a:t>Encourage attendance at monthly meetings</a:t>
            </a:r>
            <a:endParaRPr sz="3200">
              <a:solidFill>
                <a:srgbClr val="3E231A"/>
              </a:solidFill>
            </a:endParaRPr>
          </a:p>
          <a:p>
            <a:pPr lvl="0">
              <a:buBlip>
                <a:blip r:embed="rId3"/>
              </a:buBlip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3E231A"/>
                </a:solidFill>
              </a:rPr>
              <a:t>reinforce the rule about doing what you love</a:t>
            </a:r>
            <a:endParaRPr sz="3200">
              <a:solidFill>
                <a:srgbClr val="3E231A"/>
              </a:solidFill>
            </a:endParaRPr>
          </a:p>
          <a:p>
            <a:pPr lvl="0">
              <a:buBlip>
                <a:blip r:embed="rId3"/>
              </a:buBlip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3E231A"/>
                </a:solidFill>
              </a:rPr>
              <a:t>Seek feedback and monitor their experience</a:t>
            </a:r>
          </a:p>
        </p:txBody>
      </p:sp>
    </p:spTree>
  </p:cSld>
  <p:clrMapOvr>
    <a:masterClrMapping/>
  </p:clrMapOvr>
  <p:transition spd="med" advClick="1">
    <p:dissolve/>
  </p:transition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500"/>
                                        <p:tgtEl>
                                          <p:spTgt spid="6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0" dur="5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5" dur="500"/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0" dur="500"/>
                                        <p:tgtEl>
                                          <p:spTgt spid="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61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5500">
                <a:solidFill>
                  <a:srgbClr val="3E231A"/>
                </a:solidFill>
              </a:rPr>
              <a:t>Immediately address </a:t>
            </a:r>
            <a:endParaRPr sz="5500">
              <a:solidFill>
                <a:srgbClr val="3E231A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5500">
                <a:solidFill>
                  <a:srgbClr val="3E231A"/>
                </a:solidFill>
              </a:rPr>
              <a:t>difficulties that arise.</a:t>
            </a:r>
          </a:p>
        </p:txBody>
      </p:sp>
      <p:sp>
        <p:nvSpPr>
          <p:cNvPr id="64" name="Shape 6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3E231A"/>
                </a:solidFill>
              </a:rPr>
              <a:t>Don’t assume issues will resolve themselves</a:t>
            </a:r>
            <a:endParaRPr sz="3200">
              <a:solidFill>
                <a:srgbClr val="3E231A"/>
              </a:solidFill>
            </a:endParaRPr>
          </a:p>
          <a:p>
            <a:pPr lvl="0"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3E231A"/>
                </a:solidFill>
              </a:rPr>
              <a:t>Remember the no-guilt rule in addressing difficulties</a:t>
            </a:r>
          </a:p>
        </p:txBody>
      </p:sp>
    </p:spTree>
  </p:cSld>
  <p:clrMapOvr>
    <a:masterClrMapping/>
  </p:clrMapOvr>
  <p:transition spd="med" advClick="1">
    <p:dissolve/>
  </p:transition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6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0" dur="10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5" dur="1000"/>
                                        <p:tgtEl>
                                          <p:spTgt spid="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64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/>
          <p:nvPr>
            <p:ph type="title"/>
          </p:nvPr>
        </p:nvSpPr>
        <p:spPr>
          <a:xfrm>
            <a:off x="1270000" y="266700"/>
            <a:ext cx="10464800" cy="21082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3E231A"/>
                </a:solidFill>
              </a:rPr>
              <a:t>Affirm Team Members</a:t>
            </a:r>
          </a:p>
        </p:txBody>
      </p:sp>
      <p:sp>
        <p:nvSpPr>
          <p:cNvPr id="67" name="Shape 67"/>
          <p:cNvSpPr/>
          <p:nvPr>
            <p:ph type="body" idx="1"/>
          </p:nvPr>
        </p:nvSpPr>
        <p:spPr>
          <a:xfrm>
            <a:off x="4025900" y="2705100"/>
            <a:ext cx="4953000" cy="5842000"/>
          </a:xfrm>
          <a:prstGeom prst="rect">
            <a:avLst/>
          </a:prstGeom>
        </p:spPr>
        <p:txBody>
          <a:bodyPr/>
          <a:lstStyle/>
          <a:p>
            <a:pPr lvl="0" marL="746918" indent="-467518"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Encourage the team leader to recognize contributions</a:t>
            </a:r>
            <a:endParaRPr sz="3800">
              <a:solidFill>
                <a:srgbClr val="3E231A"/>
              </a:solidFill>
            </a:endParaRPr>
          </a:p>
          <a:p>
            <a:pPr lvl="0" marL="746918" indent="-467518"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Stage celebrations</a:t>
            </a:r>
            <a:endParaRPr sz="3800">
              <a:solidFill>
                <a:srgbClr val="3E231A"/>
              </a:solidFill>
            </a:endParaRPr>
          </a:p>
          <a:p>
            <a:pPr lvl="0" marL="746918" indent="-467518"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Each has a story</a:t>
            </a:r>
          </a:p>
        </p:txBody>
      </p:sp>
    </p:spTree>
  </p:cSld>
  <p:clrMapOvr>
    <a:masterClrMapping/>
  </p:clrMapOvr>
  <p:transition spd="med" advClick="1">
    <p:dissolve/>
  </p:transition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500"/>
                                        <p:tgtEl>
                                          <p:spTgt spid="6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0" dur="500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5" dur="500"/>
                                        <p:tgtEl>
                                          <p:spTgt spid="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0" dur="500"/>
                                        <p:tgtEl>
                                          <p:spTgt spid="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67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96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9600">
                <a:solidFill>
                  <a:srgbClr val="3E231A"/>
                </a:solidFill>
              </a:rPr>
              <a:t>Stay Connected</a:t>
            </a:r>
          </a:p>
        </p:txBody>
      </p:sp>
    </p:spTree>
  </p:cSld>
  <p:clrMapOvr>
    <a:masterClrMapping/>
  </p:clrMapOvr>
  <p:transition spd="med" advClick="1">
    <p:dissolv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>
    <p:dissolve/>
  </p:transition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